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>
        <p:scale>
          <a:sx n="100" d="100"/>
          <a:sy n="100" d="100"/>
        </p:scale>
        <p:origin x="954" y="39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15.06.2023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15.06.2023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15.06.2023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:pPr/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ru-RU" sz="2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p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sup>
                    </m:sSup>
                    <m:r>
                      <a:rPr lang="en-US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⋅</m:t>
                    </m:r>
                    <m:sSup>
                      <m:sSupPr>
                        <m:ctrlPr>
                          <a:rPr lang="ru-RU" sz="2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p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sup>
                    </m:sSup>
                    <m:r>
                      <a:rPr lang="en-US" sz="2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⋅</m:t>
                    </m:r>
                    <m:sSup>
                      <m:sSupPr>
                        <m:ctrlPr>
                          <a:rPr lang="ru-RU" sz="2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𝛾</m:t>
                        </m:r>
                      </m:sup>
                    </m:sSup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endParaRPr lang="ru-RU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2542</TotalTime>
  <Words>907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119</cp:revision>
  <cp:lastPrinted>2023-06-05T08:59:27Z</cp:lastPrinted>
  <dcterms:created xsi:type="dcterms:W3CDTF">2023-05-31T07:00:52Z</dcterms:created>
  <dcterms:modified xsi:type="dcterms:W3CDTF">2023-06-15T17:46:50Z</dcterms:modified>
</cp:coreProperties>
</file>

<file path=docProps/thumbnail.jpeg>
</file>